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77" autoAdjust="0"/>
  </p:normalViewPr>
  <p:slideViewPr>
    <p:cSldViewPr>
      <p:cViewPr varScale="1">
        <p:scale>
          <a:sx n="65" d="100"/>
          <a:sy n="65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871D192-16C5-46FD-9ED9-E6E28FFBCE2A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091793B-148F-4875-88E7-27258F2F67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D192-16C5-46FD-9ED9-E6E28FFBCE2A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793B-148F-4875-88E7-27258F2F67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D192-16C5-46FD-9ED9-E6E28FFBCE2A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793B-148F-4875-88E7-27258F2F67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871D192-16C5-46FD-9ED9-E6E28FFBCE2A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793B-148F-4875-88E7-27258F2F67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871D192-16C5-46FD-9ED9-E6E28FFBCE2A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091793B-148F-4875-88E7-27258F2F67F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871D192-16C5-46FD-9ED9-E6E28FFBCE2A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091793B-148F-4875-88E7-27258F2F67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871D192-16C5-46FD-9ED9-E6E28FFBCE2A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091793B-148F-4875-88E7-27258F2F67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D192-16C5-46FD-9ED9-E6E28FFBCE2A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793B-148F-4875-88E7-27258F2F67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871D192-16C5-46FD-9ED9-E6E28FFBCE2A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091793B-148F-4875-88E7-27258F2F67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871D192-16C5-46FD-9ED9-E6E28FFBCE2A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091793B-148F-4875-88E7-27258F2F67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871D192-16C5-46FD-9ED9-E6E28FFBCE2A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091793B-148F-4875-88E7-27258F2F67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871D192-16C5-46FD-9ED9-E6E28FFBCE2A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091793B-148F-4875-88E7-27258F2F67F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буклета по туристическим услугам.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86314" y="2500306"/>
            <a:ext cx="3736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Выполнил: </a:t>
            </a:r>
            <a:r>
              <a:rPr lang="ru-RU" sz="2000" dirty="0" err="1" smtClean="0"/>
              <a:t>Ахраменко</a:t>
            </a:r>
            <a:r>
              <a:rPr lang="ru-RU" sz="2000" dirty="0" smtClean="0"/>
              <a:t> Ю.Н.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jkz4Zu4mA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946" y="214314"/>
            <a:ext cx="9173946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UeFXEMHJ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913" y="142876"/>
            <a:ext cx="9173945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64CA7ED-ED40-425C-A0DF-8F780574D96C}"/>
</file>

<file path=customXml/itemProps2.xml><?xml version="1.0" encoding="utf-8"?>
<ds:datastoreItem xmlns:ds="http://schemas.openxmlformats.org/officeDocument/2006/customXml" ds:itemID="{F09D86D3-871F-46E9-B07C-FD66F73D30F4}"/>
</file>

<file path=customXml/itemProps3.xml><?xml version="1.0" encoding="utf-8"?>
<ds:datastoreItem xmlns:ds="http://schemas.openxmlformats.org/officeDocument/2006/customXml" ds:itemID="{B2430E7C-01BC-4C03-B060-C560668B1F29}"/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</TotalTime>
  <Words>11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Century Gothic</vt:lpstr>
      <vt:lpstr>Verdana</vt:lpstr>
      <vt:lpstr>Wingdings 2</vt:lpstr>
      <vt:lpstr>Яркая</vt:lpstr>
      <vt:lpstr>Проект буклета по туристическим услугам.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буклета по туристическим услугам.</dc:title>
  <dc:creator>SOUL</dc:creator>
  <cp:lastModifiedBy>Seasalt</cp:lastModifiedBy>
  <cp:revision>2</cp:revision>
  <dcterms:created xsi:type="dcterms:W3CDTF">2014-12-02T17:30:14Z</dcterms:created>
  <dcterms:modified xsi:type="dcterms:W3CDTF">2014-12-14T11:40:16Z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